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CA470-933F-480B-AA35-03CCCDF075CD}" v="6" dt="2025-03-11T13:44:0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lşah Küçük" userId="07a9f3aa-75d6-40a6-875d-60abc8e6966c" providerId="ADAL" clId="{9E2CA470-933F-480B-AA35-03CCCDF075CD}"/>
    <pc:docChg chg="custSel addSld modSld">
      <pc:chgData name="Gülşah Küçük" userId="07a9f3aa-75d6-40a6-875d-60abc8e6966c" providerId="ADAL" clId="{9E2CA470-933F-480B-AA35-03CCCDF075CD}" dt="2025-03-11T13:45:03.107" v="48" actId="14100"/>
      <pc:docMkLst>
        <pc:docMk/>
      </pc:docMkLst>
      <pc:sldChg chg="addSp delSp modSp new mod">
        <pc:chgData name="Gülşah Küçük" userId="07a9f3aa-75d6-40a6-875d-60abc8e6966c" providerId="ADAL" clId="{9E2CA470-933F-480B-AA35-03CCCDF075CD}" dt="2025-03-11T13:43:08.260" v="20" actId="14100"/>
        <pc:sldMkLst>
          <pc:docMk/>
          <pc:sldMk cId="946183015" sldId="256"/>
        </pc:sldMkLst>
        <pc:spChg chg="del">
          <ac:chgData name="Gülşah Küçük" userId="07a9f3aa-75d6-40a6-875d-60abc8e6966c" providerId="ADAL" clId="{9E2CA470-933F-480B-AA35-03CCCDF075CD}" dt="2025-03-11T13:41:47.337" v="1" actId="478"/>
          <ac:spMkLst>
            <pc:docMk/>
            <pc:sldMk cId="946183015" sldId="256"/>
            <ac:spMk id="3" creationId="{43D517B2-8276-9415-D74A-B046F1B4913B}"/>
          </ac:spMkLst>
        </pc:spChg>
        <pc:picChg chg="add mod">
          <ac:chgData name="Gülşah Küçük" userId="07a9f3aa-75d6-40a6-875d-60abc8e6966c" providerId="ADAL" clId="{9E2CA470-933F-480B-AA35-03CCCDF075CD}" dt="2025-03-11T13:43:08.260" v="20" actId="14100"/>
          <ac:picMkLst>
            <pc:docMk/>
            <pc:sldMk cId="946183015" sldId="256"/>
            <ac:picMk id="5" creationId="{349F2A03-CF8F-12C1-7DE5-053E2A1ABB34}"/>
          </ac:picMkLst>
        </pc:picChg>
      </pc:sldChg>
      <pc:sldChg chg="addSp delSp modSp add mod">
        <pc:chgData name="Gülşah Küçük" userId="07a9f3aa-75d6-40a6-875d-60abc8e6966c" providerId="ADAL" clId="{9E2CA470-933F-480B-AA35-03CCCDF075CD}" dt="2025-03-11T13:45:03.107" v="48" actId="14100"/>
        <pc:sldMkLst>
          <pc:docMk/>
          <pc:sldMk cId="2528336858" sldId="257"/>
        </pc:sldMkLst>
        <pc:spChg chg="del">
          <ac:chgData name="Gülşah Küçük" userId="07a9f3aa-75d6-40a6-875d-60abc8e6966c" providerId="ADAL" clId="{9E2CA470-933F-480B-AA35-03CCCDF075CD}" dt="2025-03-11T13:42:19.218" v="12" actId="21"/>
          <ac:spMkLst>
            <pc:docMk/>
            <pc:sldMk cId="2528336858" sldId="257"/>
            <ac:spMk id="2" creationId="{887076C7-92C0-7DD2-3D10-38194D3A25E3}"/>
          </ac:spMkLst>
        </pc:spChg>
        <pc:spChg chg="add mod">
          <ac:chgData name="Gülşah Küçük" userId="07a9f3aa-75d6-40a6-875d-60abc8e6966c" providerId="ADAL" clId="{9E2CA470-933F-480B-AA35-03CCCDF075CD}" dt="2025-03-11T13:45:03.107" v="48" actId="14100"/>
          <ac:spMkLst>
            <pc:docMk/>
            <pc:sldMk cId="2528336858" sldId="257"/>
            <ac:spMk id="5" creationId="{887076C7-92C0-7DD2-3D10-38194D3A25E3}"/>
          </ac:spMkLst>
        </pc:spChg>
        <pc:picChg chg="add mod">
          <ac:chgData name="Gülşah Küçük" userId="07a9f3aa-75d6-40a6-875d-60abc8e6966c" providerId="ADAL" clId="{9E2CA470-933F-480B-AA35-03CCCDF075CD}" dt="2025-03-11T13:42:57.843" v="18" actId="14100"/>
          <ac:picMkLst>
            <pc:docMk/>
            <pc:sldMk cId="2528336858" sldId="257"/>
            <ac:picMk id="4" creationId="{55FC237D-B787-430F-60D9-1636C4ED85D6}"/>
          </ac:picMkLst>
        </pc:picChg>
      </pc:sldChg>
      <pc:sldChg chg="addSp delSp modSp add mod">
        <pc:chgData name="Gülşah Küçük" userId="07a9f3aa-75d6-40a6-875d-60abc8e6966c" providerId="ADAL" clId="{9E2CA470-933F-480B-AA35-03CCCDF075CD}" dt="2025-03-11T13:43:41.976" v="27" actId="14100"/>
        <pc:sldMkLst>
          <pc:docMk/>
          <pc:sldMk cId="1729444398" sldId="258"/>
        </pc:sldMkLst>
        <pc:spChg chg="del">
          <ac:chgData name="Gülşah Küçük" userId="07a9f3aa-75d6-40a6-875d-60abc8e6966c" providerId="ADAL" clId="{9E2CA470-933F-480B-AA35-03CCCDF075CD}" dt="2025-03-11T13:43:36.030" v="25" actId="21"/>
          <ac:spMkLst>
            <pc:docMk/>
            <pc:sldMk cId="1729444398" sldId="258"/>
            <ac:spMk id="2" creationId="{FD8C0B38-0E32-9E99-F2B0-BB48529DD5FA}"/>
          </ac:spMkLst>
        </pc:spChg>
        <pc:picChg chg="add mod">
          <ac:chgData name="Gülşah Küçük" userId="07a9f3aa-75d6-40a6-875d-60abc8e6966c" providerId="ADAL" clId="{9E2CA470-933F-480B-AA35-03CCCDF075CD}" dt="2025-03-11T13:43:41.976" v="27" actId="14100"/>
          <ac:picMkLst>
            <pc:docMk/>
            <pc:sldMk cId="1729444398" sldId="258"/>
            <ac:picMk id="4" creationId="{44030115-AB73-3821-5D28-18E32E668E94}"/>
          </ac:picMkLst>
        </pc:picChg>
      </pc:sldChg>
      <pc:sldChg chg="addSp delSp modSp add mod">
        <pc:chgData name="Gülşah Küçük" userId="07a9f3aa-75d6-40a6-875d-60abc8e6966c" providerId="ADAL" clId="{9E2CA470-933F-480B-AA35-03CCCDF075CD}" dt="2025-03-11T13:44:53.234" v="44" actId="14100"/>
        <pc:sldMkLst>
          <pc:docMk/>
          <pc:sldMk cId="1238686748" sldId="259"/>
        </pc:sldMkLst>
        <pc:spChg chg="del">
          <ac:chgData name="Gülşah Küçük" userId="07a9f3aa-75d6-40a6-875d-60abc8e6966c" providerId="ADAL" clId="{9E2CA470-933F-480B-AA35-03CCCDF075CD}" dt="2025-03-11T13:43:56.652" v="33" actId="21"/>
          <ac:spMkLst>
            <pc:docMk/>
            <pc:sldMk cId="1238686748" sldId="259"/>
            <ac:spMk id="2" creationId="{732C9344-6BC6-39FD-6B28-45A13E72B351}"/>
          </ac:spMkLst>
        </pc:spChg>
        <pc:spChg chg="add mod">
          <ac:chgData name="Gülşah Küçük" userId="07a9f3aa-75d6-40a6-875d-60abc8e6966c" providerId="ADAL" clId="{9E2CA470-933F-480B-AA35-03CCCDF075CD}" dt="2025-03-11T13:44:53.234" v="44" actId="14100"/>
          <ac:spMkLst>
            <pc:docMk/>
            <pc:sldMk cId="1238686748" sldId="259"/>
            <ac:spMk id="5" creationId="{732C9344-6BC6-39FD-6B28-45A13E72B351}"/>
          </ac:spMkLst>
        </pc:spChg>
        <pc:picChg chg="add mod">
          <ac:chgData name="Gülşah Küçük" userId="07a9f3aa-75d6-40a6-875d-60abc8e6966c" providerId="ADAL" clId="{9E2CA470-933F-480B-AA35-03CCCDF075CD}" dt="2025-03-11T13:44:13.082" v="39" actId="14100"/>
          <ac:picMkLst>
            <pc:docMk/>
            <pc:sldMk cId="1238686748" sldId="259"/>
            <ac:picMk id="4" creationId="{1BBC7886-68B3-2C56-5262-3054C9D82503}"/>
          </ac:picMkLst>
        </pc:picChg>
      </pc:sldChg>
    </pc:docChg>
  </pc:docChgLst>
  <pc:docChgLst>
    <pc:chgData name="Gülşah Küçük" userId="07a9f3aa-75d6-40a6-875d-60abc8e6966c" providerId="ADAL" clId="{C6371D8E-5D69-4F73-97B2-75EAF253C061}"/>
    <pc:docChg chg="delSld modSld">
      <pc:chgData name="Gülşah Küçük" userId="07a9f3aa-75d6-40a6-875d-60abc8e6966c" providerId="ADAL" clId="{C6371D8E-5D69-4F73-97B2-75EAF253C061}" dt="2025-03-11T13:50:17.600" v="3" actId="242"/>
      <pc:docMkLst>
        <pc:docMk/>
      </pc:docMkLst>
      <pc:sldChg chg="del">
        <pc:chgData name="Gülşah Küçük" userId="07a9f3aa-75d6-40a6-875d-60abc8e6966c" providerId="ADAL" clId="{C6371D8E-5D69-4F73-97B2-75EAF253C061}" dt="2025-03-11T13:46:43.506" v="0" actId="47"/>
        <pc:sldMkLst>
          <pc:docMk/>
          <pc:sldMk cId="946183015" sldId="256"/>
        </pc:sldMkLst>
      </pc:sldChg>
      <pc:sldChg chg="del">
        <pc:chgData name="Gülşah Küçük" userId="07a9f3aa-75d6-40a6-875d-60abc8e6966c" providerId="ADAL" clId="{C6371D8E-5D69-4F73-97B2-75EAF253C061}" dt="2025-03-11T13:46:44.417" v="1" actId="47"/>
        <pc:sldMkLst>
          <pc:docMk/>
          <pc:sldMk cId="2528336858" sldId="257"/>
        </pc:sldMkLst>
      </pc:sldChg>
      <pc:sldChg chg="modSp mod">
        <pc:chgData name="Gülşah Küçük" userId="07a9f3aa-75d6-40a6-875d-60abc8e6966c" providerId="ADAL" clId="{C6371D8E-5D69-4F73-97B2-75EAF253C061}" dt="2025-03-11T13:50:17.600" v="3" actId="242"/>
        <pc:sldMkLst>
          <pc:docMk/>
          <pc:sldMk cId="1238686748" sldId="259"/>
        </pc:sldMkLst>
        <pc:spChg chg="mod">
          <ac:chgData name="Gülşah Küçük" userId="07a9f3aa-75d6-40a6-875d-60abc8e6966c" providerId="ADAL" clId="{C6371D8E-5D69-4F73-97B2-75EAF253C061}" dt="2025-03-11T13:50:17.600" v="3" actId="242"/>
          <ac:spMkLst>
            <pc:docMk/>
            <pc:sldMk cId="1238686748" sldId="259"/>
            <ac:spMk id="5" creationId="{732C9344-6BC6-39FD-6B28-45A13E72B3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77278D-883D-4BD5-3E29-BDA6ACA12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331A27F-20E0-551A-B633-BFF17E8C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AC6B5-EF3D-1B52-A993-753EFBCD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21E160-B8CF-3A6E-6B39-1DB0DCB4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42787E-191C-E4A9-F31F-4AC61F64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180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DAB9A1-71AE-4918-B840-33122865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BB8E7D2-F2E7-3767-5333-0C551747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8347C9-59DD-D3E9-41EB-EBD478ED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7DEEDA-301B-51CD-837E-B48779E9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7F509B-6B42-8777-D276-33218172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191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9ABE009-E813-6F8B-81EC-E76BF5C81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8D885D6-0CD0-5FEB-BDB7-E446CD58F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FDCA3A-8637-6FD6-9567-391FE632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6A5CF5-8E4C-ABBF-32C6-FE8C439D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DFF222-7416-FB8B-40CA-1622D9F5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63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819987-4C00-C2E2-9162-702420F79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653C2-09C3-CDC1-D073-AE1986D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631F43-5418-1A76-DDC6-8DB15307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B8E221F-B0A8-7DA8-2CAE-8951A4FB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E0C0D9-BA7E-B24B-2850-C73F509D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8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565D3D-D3F6-BEAF-E113-54813A88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06C774E-A628-E10D-71D8-6136B5A8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86212E-2266-89FE-B6DE-FBDFB140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EE781D-1870-9C63-B0A3-2B37708E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97D70B-EA8B-D37A-4B23-9B551435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8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C45B6-0B10-C58E-D24E-CDB7F5EA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2C7C30-2875-5319-42FA-91E46C29D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38BBF26-B644-E971-1F7C-DD91EB605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56F92A-AE04-7F30-BFC5-AA8175EA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1E7F20A-E872-43A8-1A6C-CC8F85F5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7D7E65-6A4E-2552-3C3A-60F206CE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13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C92582-183A-E137-451C-C0D93461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B6A1F22-9748-E9C5-7279-2B29B3B6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879201-4A37-84AF-F2D3-8E87D4C4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6D36DC-1D90-D91A-6771-1F881AD33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1049EF2-63D6-FE7F-42E0-9262FC0F1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02947CD-D68C-CF25-5144-78F6C099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9F5973-35E0-1EF1-27B2-528F35F4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F5F71BD-D1D6-8EE9-57E4-94E4F0C8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4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84976-109C-F097-C9D6-4040D043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885E08-8C1F-E356-EAE8-AABA68F5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00DBE3-828E-015F-D459-52E30158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D0338F-90F8-1659-36D0-B66E7D04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65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86FBCC4-1C2D-4B0F-EA23-F1345308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F24C63-454D-1B99-63BF-E6CF64E2F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A17D28A-714D-920F-F73F-E736AC7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5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722675-10FD-B8D7-12B7-98D9D1B8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21C87F-EDED-2FA2-63BB-9D7EA9A8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8E48D26-FC62-3B4C-52B6-62565277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50CD80-F01A-ED2B-5711-6485A42E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89F923-4496-8D52-3E1B-AD7F7163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4E89AF-81D1-2A33-D497-D38E8DE0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A006F-10A7-86D9-51BD-60BDC742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00B1A12-2731-282F-C477-4C12D2583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4DF577-7751-E822-3976-CE5E5EB7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F3B2D2-C906-78E5-C47B-067591FB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9BFE59E-28B1-5CC3-0538-36F040A1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8E90206-E000-2369-6316-DB78352B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83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4EEF79D-A7E4-21E5-2763-0B389713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5CF15F-675A-CED2-EB4C-A84485011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4FD2A4-EDED-E562-83A8-65D9ABE6F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8CEDE-4976-4421-938D-753041D4E16A}" type="datetimeFigureOut">
              <a:rPr lang="tr-TR" smtClean="0"/>
              <a:t>11.03.2025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E5E7E8-A1A7-7C39-B8D0-B4FD79404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5552FF-E728-52F6-E891-C41B9C5D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53007-C479-4E94-BC71-0F0EED3CA2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0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B083-27EC-557B-F1EA-17069150F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resif, grafik tasarım, ekran görüntüsü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4030115-AB73-3821-5D28-18E32E668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0"/>
            <a:ext cx="12255374" cy="68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4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3917-BDD1-93A3-6EA3-700FEF42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grafik tasarım,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BBC7886-68B3-2C56-5262-3054C9D8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3" y="-72428"/>
            <a:ext cx="12320761" cy="7079810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732C9344-6BC6-39FD-6B28-45A13E72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8432"/>
            <a:ext cx="12192000" cy="5599568"/>
          </a:xfrm>
        </p:spPr>
        <p:txBody>
          <a:bodyPr anchor="t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868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Gülşah Küçük</dc:creator>
  <cp:lastModifiedBy>Gülşah Küçük</cp:lastModifiedBy>
  <cp:revision>1</cp:revision>
  <dcterms:created xsi:type="dcterms:W3CDTF">2025-03-11T13:41:42Z</dcterms:created>
  <dcterms:modified xsi:type="dcterms:W3CDTF">2025-03-11T13:50:19Z</dcterms:modified>
</cp:coreProperties>
</file>